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handoutMasterIdLst>
    <p:handoutMasterId r:id="rId12"/>
  </p:handout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5" r:id="rId10"/>
  </p:sldIdLst>
  <p:sldSz cx="12192000" cy="6858000"/>
  <p:notesSz cx="7559675" cy="10691813"/>
  <p:custDataLst>
    <p:tags r:id="rId13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370" y="-1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gs" Target="tags/tag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3" name="Дата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4" name="Нижний колонтитул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400"/>
            </a:pPr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Arial" pitchFamily="2"/>
            </a:endParaRPr>
          </a:p>
        </p:txBody>
      </p:sp>
      <p:sp>
        <p:nvSpPr>
          <p:cNvPr id="5" name="Номер слайда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sz="1400"/>
            </a:pPr>
            <a:fld id="{78A960BB-FE7D-4E0D-8E2E-BA3E5FE23E20}" type="slidenum">
              <a:t>‹#›</a:t>
            </a:fld>
            <a:endParaRPr lang="ru-RU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Ari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657679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ru-RU"/>
          </a:p>
        </p:txBody>
      </p:sp>
      <p:sp>
        <p:nvSpPr>
          <p:cNvPr id="4" name="Верхний колонтитул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rtl="0" hangingPunct="0">
              <a:buNone/>
              <a:defRPr lang="ru-RU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5" name="Дата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/>
          <a:lstStyle>
            <a:lvl1pPr lvl="0" algn="r" rtl="0" hangingPunct="0">
              <a:buNone/>
              <a:defRPr lang="ru-RU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6" name="Нижний колонтитул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rtl="0" hangingPunct="0">
              <a:buNone/>
              <a:defRPr lang="ru-RU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7" name="Номер слайда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/>
          <a:lstStyle>
            <a:lvl1pPr lvl="0" algn="r" rtl="0" hangingPunct="0">
              <a:buNone/>
              <a:defRPr lang="ru-RU" sz="1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60F72468-4484-41F3-A16D-CD2248045AC8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4927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defRPr lang="ru-RU" sz="2000" b="0" i="0" u="none" strike="noStrike" kern="1200">
        <a:ln>
          <a:noFill/>
        </a:ln>
        <a:latin typeface="Arial" pitchFamily="18"/>
        <a:ea typeface="Microsoft YaHei" pitchFamily="2"/>
        <a:cs typeface="Ari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Заметки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BC708B0-CB39-4D5E-9470-6228352D805D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5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C79C5A7-ADCC-4D08-96D9-4B190F6D180A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360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1122363"/>
            <a:ext cx="2743200" cy="5008562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122363"/>
            <a:ext cx="8077200" cy="5008562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770FA13-5939-47AC-ADCF-541872A7EA0A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704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3E5E151-71D0-472F-9C29-FB3BC0CC8671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290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F96F521-CA8B-4507-B2A2-B7273A824998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9705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7A8B0D-50F3-489A-A856-73DCA33B201C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564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22CAC6-DA56-4F5A-9B33-B4C2389EAADA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40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86C5034-1519-4EDB-B91F-9F471B21836B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001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7ED282-7217-48AF-BE35-2C772AAA59B0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40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A410D5A-7158-49AD-BCD0-5058E820D3B9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833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B1A3C2E-738A-4405-A2FD-13EF216518FD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98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1CA8366-EEF4-4BB6-BAD1-4400F8025387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88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7488061-863C-477E-B380-8D027FEB7C68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5916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7A85A3C-6FF2-4B85-BF3F-1CF675BC6C88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2734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097FAB6C-05A3-41A7-A188-4C60742A8424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B0C099-442D-4B67-83CF-4FB89B868487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351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FF78807-AED9-4DF1-A825-0DC2387E60B0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966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4963"/>
            <a:ext cx="54102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604963"/>
            <a:ext cx="54102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B62B42-C87E-483A-A130-DB8553E45D39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079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9CABED6-5100-428C-B179-1FE93125012E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914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B110727-5DC3-461C-AE4F-674602C7A0F6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963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533643E-EFAC-4DA3-A040-65D8F1AA9372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327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DD09D9A-FB3F-4257-90E6-D8A1EF29BCDB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592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E3A94A7-EA7A-419B-BC47-231BE03DD9AF}" type="datetime1">
              <a:rPr lang="ru-RU" smtClean="0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8F65B5F-E567-4953-AAB3-EC6D36CFDC87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3275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7"/>
          <p:cNvPicPr>
            <a:picLocks noChangeAspect="1"/>
          </p:cNvPicPr>
          <p:nvPr/>
        </p:nvPicPr>
        <p:blipFill>
          <a:blip r:embed="rId13">
            <a:lum/>
            <a:alphaModFix/>
          </a:blip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7"/>
          <p:cNvPicPr>
            <a:picLocks noChangeAspect="1"/>
          </p:cNvPicPr>
          <p:nvPr/>
        </p:nvPicPr>
        <p:blipFill>
          <a:blip r:embed="rId14">
            <a:lum/>
            <a:alphaModFix/>
          </a:blip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Заголовок 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b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en-US"/>
              <a:t>Для правки текста заголовка щелкните мышьюОбразец заголовка</a:t>
            </a:r>
          </a:p>
        </p:txBody>
      </p:sp>
      <p:sp>
        <p:nvSpPr>
          <p:cNvPr id="5" name="Дата 3"/>
          <p:cNvSpPr txBox="1">
            <a:spLocks noGrp="1"/>
          </p:cNvSpPr>
          <p:nvPr>
            <p:ph type="dt" sz="half" idx="2"/>
          </p:nvPr>
        </p:nvSpPr>
        <p:spPr>
          <a:xfrm>
            <a:off x="838080" y="6356520"/>
            <a:ext cx="27428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marL="0" marR="0" lvl="0" indent="0" algn="l" rtl="0" hangingPunct="1">
              <a:spcBef>
                <a:spcPct val="0"/>
              </a:spcBef>
              <a:spcAft>
                <a:spcPct val="0"/>
              </a:spcAft>
              <a:buNone/>
              <a:defRPr lang="ru-RU" sz="1800" b="0" i="0" u="none" strike="noStrike" kern="1200" spc="0">
                <a:solidFill>
                  <a:srgbClr val="000000"/>
                </a:solidFill>
                <a:latin typeface="Calibri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7E3A94A7-EA7A-419B-BC47-231BE03DD9AF}" type="datetime1">
              <a:rPr lang="ru-RU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4"/>
          <p:cNvSpPr txBox="1">
            <a:spLocks noGrp="1"/>
          </p:cNvSpPr>
          <p:nvPr>
            <p:ph type="ftr" sz="quarter" idx="3"/>
          </p:nvPr>
        </p:nvSpPr>
        <p:spPr>
          <a:xfrm>
            <a:off x="4038479" y="6356520"/>
            <a:ext cx="41144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lvl="0" rtl="0" hangingPunct="0">
              <a:buNone/>
              <a:defRPr lang="ru-RU" sz="2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7" name="Номер слайда 5"/>
          <p:cNvSpPr txBox="1">
            <a:spLocks noGrp="1"/>
          </p:cNvSpPr>
          <p:nvPr>
            <p:ph type="sldNum" sz="quarter" idx="4"/>
          </p:nvPr>
        </p:nvSpPr>
        <p:spPr>
          <a:xfrm>
            <a:off x="8610480" y="6356520"/>
            <a:ext cx="27428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marL="0" marR="0" lvl="0" indent="0" algn="l" rtl="0" hangingPunct="1">
              <a:spcBef>
                <a:spcPct val="0"/>
              </a:spcBef>
              <a:spcAft>
                <a:spcPct val="0"/>
              </a:spcAft>
              <a:buNone/>
              <a:defRPr lang="ru-RU" sz="1800" b="0" i="0" u="none" strike="noStrike" kern="1200" spc="0">
                <a:solidFill>
                  <a:srgbClr val="000000"/>
                </a:solidFill>
                <a:latin typeface="Calibri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985034F2-81F5-48C5-96BE-A304A556DC29}" type="slidenum">
              <a:t>‹#›</a:t>
            </a:fld>
            <a:endParaRPr lang="ru-RU"/>
          </a:p>
        </p:txBody>
      </p:sp>
      <p:sp>
        <p:nvSpPr>
          <p:cNvPr id="8" name="Текст 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452592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/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ct val="0"/>
        </a:spcBef>
        <a:spcAft>
          <a:spcPct val="0"/>
        </a:spcAft>
        <a:buNone/>
        <a:defRPr lang="en-US" sz="6000" b="0" i="0" u="none" strike="noStrike" kern="1200" spc="0">
          <a:ln>
            <a:noFill/>
          </a:ln>
          <a:solidFill>
            <a:srgbClr val="000000"/>
          </a:solidFill>
          <a:latin typeface="Calibri Light" pitchFamily="18"/>
          <a:ea typeface="Microsoft YaHei" pitchFamily="2"/>
          <a:cs typeface="Arial" pitchFamily="2"/>
        </a:defRPr>
      </a:lvl1pPr>
    </p:titleStyle>
    <p:bodyStyle>
      <a:lvl1pPr algn="l" rtl="0" hangingPunct="1">
        <a:lnSpc>
          <a:spcPct val="90000"/>
        </a:lnSpc>
        <a:spcBef>
          <a:spcPct val="0"/>
        </a:spcBef>
        <a:spcAft>
          <a:spcPts val="1417"/>
        </a:spcAft>
        <a:defRPr lang="en-US" sz="2800" b="0" i="0" u="none" strike="noStrike" kern="1200" spc="0">
          <a:ln>
            <a:noFill/>
          </a:ln>
          <a:solidFill>
            <a:srgbClr val="000000"/>
          </a:solidFill>
          <a:latin typeface="Calibri" pitchFamily="18"/>
          <a:ea typeface="Microsoft YaHei" pitchFamily="2"/>
          <a:cs typeface="Arial" pitchFamily="2"/>
        </a:defRPr>
      </a:lvl1pPr>
    </p:bodyStyle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7"/>
          <p:cNvPicPr>
            <a:picLocks noChangeAspect="1"/>
          </p:cNvPicPr>
          <p:nvPr/>
        </p:nvPicPr>
        <p:blipFill>
          <a:blip r:embed="rId13">
            <a:lum/>
            <a:alphaModFix/>
          </a:blip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Заголовок 1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t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en-US"/>
              <a:t>Для правки текста заголовка щелкните мышьюОбразец заголовка</a:t>
            </a:r>
          </a:p>
        </p:txBody>
      </p:sp>
      <p:sp>
        <p:nvSpPr>
          <p:cNvPr id="4" name="Объект 2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5000" rIns="90000" bIns="45000" anchor="t"/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lvl="0"/>
            <a:r>
              <a:rPr lang="ru-RU"/>
              <a:t>Для правки структуры щелкните мышью</a:t>
            </a:r>
          </a:p>
          <a:p>
            <a:pPr lvl="1"/>
            <a:r>
              <a:rPr lang="ru-RU"/>
              <a:t>Второй уровень структуры</a:t>
            </a:r>
          </a:p>
          <a:p>
            <a:pPr lvl="2"/>
            <a:r>
              <a:rPr lang="ru-RU"/>
              <a:t>Третий уровень структуры</a:t>
            </a:r>
          </a:p>
          <a:p>
            <a:pPr lvl="3"/>
            <a:r>
              <a:rPr lang="ru-RU"/>
              <a:t>Четвёртый уровень структуры</a:t>
            </a:r>
          </a:p>
          <a:p>
            <a:pPr lvl="4"/>
            <a:r>
              <a:rPr lang="ru-RU"/>
              <a:t>Пятый уровень структуры</a:t>
            </a:r>
          </a:p>
          <a:p>
            <a:pPr lvl="5"/>
            <a:r>
              <a:rPr lang="ru-RU"/>
              <a:t>Шестой уровень структуры</a:t>
            </a:r>
          </a:p>
          <a:p>
            <a:pPr lvl="6"/>
            <a:r>
              <a:rPr lang="ru-RU"/>
              <a:t>Седьмой уровень структуры</a:t>
            </a:r>
          </a:p>
          <a:p>
            <a:pPr lvl="7"/>
            <a:r>
              <a:rPr lang="ru-RU"/>
              <a:t>Восьмой уровень структуры</a:t>
            </a:r>
          </a:p>
          <a:p>
            <a:pPr lvl="0"/>
            <a:r>
              <a:rPr lang="ru-RU"/>
              <a:t>Девятый уровень структурыОбразец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3"/>
          <p:cNvSpPr txBox="1">
            <a:spLocks noGrp="1"/>
          </p:cNvSpPr>
          <p:nvPr>
            <p:ph type="dt" sz="half" idx="2"/>
          </p:nvPr>
        </p:nvSpPr>
        <p:spPr>
          <a:xfrm>
            <a:off x="838080" y="6356520"/>
            <a:ext cx="27428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marL="0" marR="0" lvl="0" indent="0" algn="l" rtl="0" hangingPunct="1">
              <a:spcBef>
                <a:spcPct val="0"/>
              </a:spcBef>
              <a:spcAft>
                <a:spcPct val="0"/>
              </a:spcAft>
              <a:buNone/>
              <a:defRPr lang="ru-RU" sz="1800" b="0" i="0" u="none" strike="noStrike" kern="1200" spc="0">
                <a:solidFill>
                  <a:srgbClr val="000000"/>
                </a:solidFill>
                <a:latin typeface="Calibri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097FAB6C-05A3-41A7-A188-4C60742A8424}" type="datetime1">
              <a:rPr lang="ru-RU"/>
              <a:pPr lvl="0"/>
              <a:t>01.05.2024</a:t>
            </a:fld>
            <a:endParaRPr lang="ru-RU"/>
          </a:p>
        </p:txBody>
      </p:sp>
      <p:sp>
        <p:nvSpPr>
          <p:cNvPr id="6" name="Нижний колонтитул 4"/>
          <p:cNvSpPr txBox="1">
            <a:spLocks noGrp="1"/>
          </p:cNvSpPr>
          <p:nvPr>
            <p:ph type="ftr" sz="quarter" idx="3"/>
          </p:nvPr>
        </p:nvSpPr>
        <p:spPr>
          <a:xfrm>
            <a:off x="4038479" y="6356520"/>
            <a:ext cx="41144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lvl="0" rtl="0" hangingPunct="0">
              <a:buNone/>
              <a:defRPr lang="ru-RU" sz="2400" kern="1200">
                <a:latin typeface="Times New Roman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endParaRPr lang="ru-RU"/>
          </a:p>
        </p:txBody>
      </p:sp>
      <p:sp>
        <p:nvSpPr>
          <p:cNvPr id="7" name="Номер слайда 5"/>
          <p:cNvSpPr txBox="1">
            <a:spLocks noGrp="1"/>
          </p:cNvSpPr>
          <p:nvPr>
            <p:ph type="sldNum" sz="quarter" idx="4"/>
          </p:nvPr>
        </p:nvSpPr>
        <p:spPr>
          <a:xfrm>
            <a:off x="8610480" y="6356520"/>
            <a:ext cx="2742840" cy="364679"/>
          </a:xfrm>
          <a:prstGeom prst="rect">
            <a:avLst/>
          </a:prstGeom>
          <a:noFill/>
          <a:ln>
            <a:noFill/>
          </a:ln>
        </p:spPr>
        <p:txBody>
          <a:bodyPr wrap="square" lIns="90000" tIns="45000" rIns="90000" bIns="45000" anchor="t" anchorCtr="0"/>
          <a:lstStyle>
            <a:lvl1pPr marL="0" marR="0" lvl="0" indent="0" algn="l" rtl="0" hangingPunct="1">
              <a:spcBef>
                <a:spcPct val="0"/>
              </a:spcBef>
              <a:spcAft>
                <a:spcPct val="0"/>
              </a:spcAft>
              <a:buNone/>
              <a:defRPr lang="ru-RU" sz="1800" b="0" i="0" u="none" strike="noStrike" kern="1200" spc="0">
                <a:solidFill>
                  <a:srgbClr val="000000"/>
                </a:solidFill>
                <a:latin typeface="Calibri" pitchFamily="18"/>
                <a:ea typeface="Lucida Sans Unicode" pitchFamily="2"/>
                <a:cs typeface="Tahoma" pitchFamily="2"/>
              </a:defRPr>
            </a:lvl1pPr>
          </a:lstStyle>
          <a:p>
            <a:pPr lvl="0"/>
            <a:fld id="{E47A335C-8F93-4FB0-B832-12B84D5A9010}" type="slidenum"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  <p:txStyles>
    <p:titleStyle>
      <a:lvl1pPr lvl="0" algn="l" rtl="0" hangingPunct="1">
        <a:lnSpc>
          <a:spcPct val="90000"/>
        </a:lnSpc>
        <a:spcBef>
          <a:spcPct val="0"/>
        </a:spcBef>
        <a:spcAft>
          <a:spcPct val="0"/>
        </a:spcAft>
        <a:buNone/>
        <a:defRPr lang="en-US" sz="4400" b="0" i="0" u="none" strike="noStrike" kern="1200" spc="0">
          <a:ln>
            <a:noFill/>
          </a:ln>
          <a:solidFill>
            <a:srgbClr val="000000"/>
          </a:solidFill>
          <a:latin typeface="Calibri Light" pitchFamily="18"/>
          <a:ea typeface="Microsoft YaHei" pitchFamily="2"/>
          <a:cs typeface="Arial" pitchFamily="2"/>
        </a:defRPr>
      </a:lvl1pPr>
    </p:titleStyle>
    <p:bodyStyle>
      <a:lvl1pPr lvl="0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1pPr>
      <a:lvl2pPr lvl="1">
        <a:buSzPct val="75000"/>
        <a:buFont typeface="StarSymbol"/>
        <a:buChar char="–"/>
        <a:defRPr lang="ru-RU" sz="2800" b="0" i="0" u="none" strike="noStrike" spc="0">
          <a:solidFill>
            <a:srgbClr val="000000"/>
          </a:solidFill>
          <a:latin typeface="Calibri" pitchFamily="18"/>
        </a:defRPr>
      </a:lvl2pPr>
      <a:lvl3pPr lvl="2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3pPr>
      <a:lvl4pPr lvl="3">
        <a:buSzPct val="75000"/>
        <a:buFont typeface="StarSymbol"/>
        <a:buChar char="–"/>
        <a:defRPr lang="ru-RU" sz="2800" b="0" i="0" u="none" strike="noStrike" spc="0">
          <a:solidFill>
            <a:srgbClr val="000000"/>
          </a:solidFill>
          <a:latin typeface="Calibri" pitchFamily="18"/>
        </a:defRPr>
      </a:lvl4pPr>
      <a:lvl5pPr lvl="4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5pPr>
      <a:lvl6pPr lvl="5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6pPr>
      <a:lvl7pPr lvl="6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7pPr>
      <a:lvl8pPr lvl="7">
        <a:buSzPct val="45000"/>
        <a:buFont typeface="StarSymbol"/>
        <a:buChar char="●"/>
        <a:defRPr lang="ru-RU" sz="2800" b="0" i="0" u="none" strike="noStrike" spc="0">
          <a:solidFill>
            <a:srgbClr val="000000"/>
          </a:solidFill>
          <a:latin typeface="Calibri" pitchFamily="18"/>
        </a:defRPr>
      </a:lvl8pPr>
      <a:lvl9pPr marL="0" marR="0" lvl="0" indent="0" algn="l" rtl="0" hangingPunct="1">
        <a:lnSpc>
          <a:spcPct val="90000"/>
        </a:lnSpc>
        <a:spcBef>
          <a:spcPts val="1001"/>
        </a:spcBef>
        <a:spcAft>
          <a:spcPts val="1417"/>
        </a:spcAft>
        <a:buSzPct val="45000"/>
        <a:buFont typeface="Arial" pitchFamily="32"/>
        <a:buChar char="•"/>
        <a:defRPr lang="ru-RU" sz="2800" b="0" i="0" u="none" strike="noStrike" spc="0">
          <a:solidFill>
            <a:srgbClr val="000000"/>
          </a:solidFill>
          <a:latin typeface="Calibri" pitchFamily="18"/>
        </a:defRPr>
      </a:lvl9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2469960" y="1872000"/>
            <a:ext cx="7250040" cy="2387160"/>
          </a:xfrm>
        </p:spPr>
        <p:txBody>
          <a:bodyPr anchor="t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4800" b="1">
                <a:latin typeface="Times New Roman" pitchFamily="18"/>
              </a:rPr>
              <a:t>“Антифа – борцы с неонацизмом и расизмом”</a:t>
            </a:r>
          </a:p>
        </p:txBody>
      </p:sp>
      <p:sp>
        <p:nvSpPr>
          <p:cNvPr id="3" name="Подзаголовок 2"/>
          <p:cNvSpPr txBox="1">
            <a:spLocks noGrp="1"/>
          </p:cNvSpPr>
          <p:nvPr>
            <p:ph type="subTitle" idx="4294967295"/>
          </p:nvPr>
        </p:nvSpPr>
        <p:spPr>
          <a:xfrm>
            <a:off x="2951999" y="4104720"/>
            <a:ext cx="9143640" cy="1655280"/>
          </a:xfrm>
        </p:spPr>
        <p:txBody>
          <a:bodyPr wrap="square" lIns="90000" tIns="45000" rIns="90000" bIns="45000" anchor="t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r">
              <a:spcAft>
                <a:spcPct val="0"/>
              </a:spcAft>
              <a:buNone/>
            </a:pPr>
            <a:r>
              <a:rPr lang="ru-RU" sz="4400" dirty="0">
                <a:latin typeface="Calibri Light" pitchFamily="18"/>
              </a:rPr>
              <a:t> </a:t>
            </a:r>
            <a:r>
              <a:rPr lang="ru-RU" sz="3600" dirty="0" smtClean="0">
                <a:latin typeface="Times New Roman" pitchFamily="18"/>
              </a:rPr>
              <a:t>Выполнил:</a:t>
            </a:r>
          </a:p>
          <a:p>
            <a:pPr marL="0" lvl="0" indent="0" algn="r">
              <a:spcAft>
                <a:spcPct val="0"/>
              </a:spcAft>
              <a:buNone/>
            </a:pPr>
            <a:r>
              <a:rPr lang="ru-RU" sz="3600" dirty="0" smtClean="0">
                <a:latin typeface="Times New Roman" pitchFamily="18"/>
              </a:rPr>
              <a:t>Ясько Александр</a:t>
            </a:r>
            <a:endParaRPr lang="ru-RU" sz="3600" dirty="0">
              <a:latin typeface="Times New Roman" pitchFamily="18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3168000" y="0"/>
            <a:ext cx="5903999" cy="1224000"/>
          </a:xfrm>
        </p:spPr>
        <p:txBody>
          <a:bodyPr lIns="0" tIns="0" rIns="0" bIns="0"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4400" b="1">
                <a:latin typeface="Times New Roman" pitchFamily="18"/>
              </a:rPr>
              <a:t>Что такое антифа?</a:t>
            </a:r>
          </a:p>
        </p:txBody>
      </p:sp>
      <p:sp>
        <p:nvSpPr>
          <p:cNvPr id="3" name="Текст 2"/>
          <p:cNvSpPr txBox="1">
            <a:spLocks noGrp="1"/>
          </p:cNvSpPr>
          <p:nvPr>
            <p:ph type="body" idx="4294967295"/>
          </p:nvPr>
        </p:nvSpPr>
        <p:spPr>
          <a:xfrm>
            <a:off x="621720" y="1512000"/>
            <a:ext cx="5354280" cy="4918680"/>
          </a:xfrm>
        </p:spPr>
        <p:txBody>
          <a:bodyPr/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marL="0" lvl="0" indent="0">
              <a:buNone/>
            </a:pPr>
            <a:r>
              <a:rPr lang="ru-RU" sz="3200">
                <a:latin typeface="Times New Roman" pitchFamily="18"/>
              </a:rPr>
              <a:t>Антифа (сокр. от антифашизм) — международное движение, ставящее своей целью борьбу с фашизмом. Объединяет левые и леворадикальные партии и организации, различные автономные группы, а также общественные организации, борющиеся с неонацизмом и расизмом.</a:t>
            </a:r>
          </a:p>
        </p:txBody>
      </p:sp>
      <p:pic>
        <p:nvPicPr>
          <p:cNvPr id="4" name="Рисунок 3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6645599" y="1604520"/>
            <a:ext cx="4525920" cy="4525920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 txBox="1">
            <a:spLocks noGrp="1"/>
          </p:cNvSpPr>
          <p:nvPr>
            <p:ph type="body" idx="4294967295"/>
          </p:nvPr>
        </p:nvSpPr>
        <p:spPr>
          <a:xfrm>
            <a:off x="144000" y="1134000"/>
            <a:ext cx="6192000" cy="5608715"/>
          </a:xfrm>
        </p:spPr>
        <p:txBody>
          <a:bodyPr>
            <a:spAutoFit/>
          </a:bodyPr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lvl="0">
              <a:buNone/>
            </a:pPr>
            <a:r>
              <a:rPr lang="ru-RU" dirty="0">
                <a:latin typeface="Times New Roman" pitchFamily="18"/>
              </a:rPr>
              <a:t>Современные </a:t>
            </a:r>
            <a:r>
              <a:rPr lang="ru-RU" dirty="0" smtClean="0">
                <a:latin typeface="Times New Roman" pitchFamily="18"/>
              </a:rPr>
              <a:t>антифашисты представлены </a:t>
            </a:r>
            <a:r>
              <a:rPr lang="ru-RU" dirty="0">
                <a:latin typeface="Times New Roman" pitchFamily="18"/>
              </a:rPr>
              <a:t>как неформальными группами, </a:t>
            </a:r>
            <a:r>
              <a:rPr lang="ru-RU" dirty="0" err="1">
                <a:latin typeface="Times New Roman" pitchFamily="18"/>
              </a:rPr>
              <a:t>называющимим</a:t>
            </a:r>
            <a:r>
              <a:rPr lang="ru-RU" dirty="0">
                <a:latin typeface="Times New Roman" pitchFamily="18"/>
              </a:rPr>
              <a:t> себя “</a:t>
            </a:r>
            <a:r>
              <a:rPr lang="ru-RU" dirty="0" err="1">
                <a:latin typeface="Times New Roman" pitchFamily="18"/>
              </a:rPr>
              <a:t>антифа</a:t>
            </a:r>
            <a:r>
              <a:rPr lang="ru-RU" dirty="0">
                <a:latin typeface="Times New Roman" pitchFamily="18"/>
              </a:rPr>
              <a:t>”, так и общественными организациями (Молодежное правозащитное движение, Сеть против расизма и нетерпимости и т.д.), разделяющими антифашистские идеи.</a:t>
            </a:r>
          </a:p>
          <a:p>
            <a:pPr lvl="0">
              <a:buNone/>
            </a:pPr>
            <a:r>
              <a:rPr lang="ru-RU" dirty="0">
                <a:latin typeface="Times New Roman" pitchFamily="18"/>
              </a:rPr>
              <a:t> Разные группы относят сюда национализм, расизм, неонацизм, антисемитизм, ксенофобию, шовинизм и все что можно отнести к дискриминации.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6336000" y="1655999"/>
            <a:ext cx="5760000" cy="417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1523880" y="144000"/>
            <a:ext cx="9143640" cy="1152000"/>
          </a:xfrm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2800" b="1">
                <a:latin typeface="Times New Roman" pitchFamily="18"/>
              </a:rPr>
              <a:t>История возникновения движения</a:t>
            </a:r>
          </a:p>
        </p:txBody>
      </p:sp>
      <p:sp>
        <p:nvSpPr>
          <p:cNvPr id="3" name="Текст 2"/>
          <p:cNvSpPr txBox="1">
            <a:spLocks noGrp="1"/>
          </p:cNvSpPr>
          <p:nvPr>
            <p:ph type="body" idx="4294967295"/>
          </p:nvPr>
        </p:nvSpPr>
        <p:spPr>
          <a:xfrm>
            <a:off x="259560" y="1532519"/>
            <a:ext cx="10972440" cy="5163480"/>
          </a:xfrm>
        </p:spPr>
        <p:txBody>
          <a:bodyPr/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lvl="0">
              <a:buNone/>
            </a:pPr>
            <a:r>
              <a:rPr lang="ru-RU">
                <a:latin typeface="Times New Roman" pitchFamily="18"/>
              </a:rPr>
              <a:t>Термин «антифашистское движение» впервые появился в Италии, где использовался для обозначения противников Муссолини. В Германии с 1923 существовало «Антифашистское действие» (нем. Antifaschistische Aktion), являвшееся частью Союза красных фронтовиков (нем. Rotfrontkämpferbund) — военной организации Коммунистической партии Германии времён Веймарской республики. Его члены, приходившие из рядов коммунистической, а позже и социалистических партий Германии, не ставили своей целью ведение революционной борьбы, а боролись за идеалы Веймарской республики против — с их точки зрения — вызываемого фашизмом возврата в варварство. После прихода к власти Адольфа Гитлера термин вышел из употребления и лишь иногда использовался для обозначения коммунистического сопротивления.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1224000" y="288000"/>
            <a:ext cx="9143640" cy="1080000"/>
          </a:xfrm>
        </p:spPr>
        <p:txBody>
          <a:bodyPr lIns="0" tIns="0" rIns="0" bIns="0"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3200" b="1">
                <a:latin typeface="Times New Roman" pitchFamily="18"/>
              </a:rPr>
              <a:t>Деятельность антифа</a:t>
            </a:r>
          </a:p>
        </p:txBody>
      </p:sp>
      <p:sp>
        <p:nvSpPr>
          <p:cNvPr id="3" name="Текст 2"/>
          <p:cNvSpPr txBox="1">
            <a:spLocks noGrp="1"/>
          </p:cNvSpPr>
          <p:nvPr>
            <p:ph type="body" idx="4294967295"/>
          </p:nvPr>
        </p:nvSpPr>
        <p:spPr>
          <a:xfrm>
            <a:off x="-288000" y="1296000"/>
            <a:ext cx="6408000" cy="5472000"/>
          </a:xfrm>
        </p:spPr>
        <p:txBody>
          <a:bodyPr>
            <a:spAutoFit/>
          </a:bodyPr>
          <a:lstStyle>
            <a:def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defPPr>
            <a:lvl1pPr marL="432000" lvl="0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417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1pPr>
            <a:lvl2pPr marL="864000" lvl="1" indent="-324000" algn="l" rtl="0" hangingPunct="1">
              <a:lnSpc>
                <a:spcPct val="90000"/>
              </a:lnSpc>
              <a:spcBef>
                <a:spcPct val="0"/>
              </a:spcBef>
              <a:spcAft>
                <a:spcPts val="1134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2pPr>
            <a:lvl3pPr marL="1295999" lvl="2" indent="-288000" algn="l" rtl="0" hangingPunct="1">
              <a:lnSpc>
                <a:spcPct val="90000"/>
              </a:lnSpc>
              <a:spcBef>
                <a:spcPct val="0"/>
              </a:spcBef>
              <a:spcAft>
                <a:spcPts val="85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3pPr>
            <a:lvl4pPr marL="1728000" lvl="3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567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4pPr>
            <a:lvl5pPr marL="2160000" lvl="4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5pPr>
            <a:lvl6pPr marL="2592000" lvl="5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6pPr>
            <a:lvl7pPr marL="3024000" lvl="6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7pPr>
            <a:lvl8pPr marL="3456000" lvl="7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8pPr>
            <a:lvl9pPr marL="3887999" lvl="8" indent="-216000" algn="l" rtl="0" hangingPunct="1">
              <a:lnSpc>
                <a:spcPct val="90000"/>
              </a:lnSpc>
              <a:spcBef>
                <a:spcPct val="0"/>
              </a:spcBef>
              <a:spcAft>
                <a:spcPts val="283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Calibri"/>
                <a:ea typeface="Microsoft YaHei" pitchFamily="2"/>
                <a:cs typeface="Arial" pitchFamily="2"/>
              </a:defRPr>
            </a:lvl9pPr>
          </a:lstStyle>
          <a:p>
            <a:pPr lvl="0">
              <a:buNone/>
            </a:pPr>
            <a:r>
              <a:rPr lang="ru-RU">
                <a:latin typeface="Times New Roman" pitchFamily="18"/>
              </a:rPr>
              <a:t>Движение не однородно — конечные цели могут быть разные в зависимости от группы или личности. Некоторые группы или организации проводят митинги , шествия, конференции, форумы, кинопоказы, дискуссии или граффити акции. Другие могут прибегать к незаконным методам борьбы, включающим в себя срыв, блокирование, в том числе и насильственными методами, мероприятий националистических организаций, уничтожение их символики, атрибутики.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5965920" y="2153880"/>
            <a:ext cx="5986080" cy="4470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1584000" y="5328000"/>
            <a:ext cx="9143640" cy="1080000"/>
          </a:xfrm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3200">
                <a:latin typeface="Times New Roman" pitchFamily="18"/>
              </a:rPr>
              <a:t>Антифа в России.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lum/>
            <a:alphaModFix/>
          </a:blip>
          <a:stretch>
            <a:fillRect/>
          </a:stretch>
        </p:blipFill>
        <p:spPr>
          <a:xfrm>
            <a:off x="2368080" y="720000"/>
            <a:ext cx="7279919" cy="4772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1512000" y="-360000"/>
            <a:ext cx="9143640" cy="2387160"/>
          </a:xfrm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3200" b="1">
                <a:latin typeface="Times New Roman" pitchFamily="18"/>
              </a:rPr>
              <a:t>Моё отношение к Антифашистам</a:t>
            </a:r>
          </a:p>
        </p:txBody>
      </p:sp>
      <p:sp>
        <p:nvSpPr>
          <p:cNvPr id="3" name="Подзаголовок 2"/>
          <p:cNvSpPr txBox="1">
            <a:spLocks noGrp="1"/>
          </p:cNvSpPr>
          <p:nvPr>
            <p:ph type="subTitle" idx="4294967295"/>
          </p:nvPr>
        </p:nvSpPr>
        <p:spPr>
          <a:xfrm>
            <a:off x="547560" y="1368000"/>
            <a:ext cx="10972440" cy="4525920"/>
          </a:xfrm>
        </p:spPr>
        <p:txBody>
          <a:bodyPr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hangingPunct="0">
              <a:buNone/>
            </a:pPr>
            <a:r>
              <a:rPr lang="ru-RU" sz="3200" dirty="0">
                <a:latin typeface="Arial" pitchFamily="18"/>
              </a:rPr>
              <a:t>Я отношусь к участникам этого движения положительно, т. к. имею представление о деятельности фашистов во времена II Мировой войны и современности, а </a:t>
            </a:r>
            <a:r>
              <a:rPr lang="ru-RU" sz="3200" dirty="0" err="1">
                <a:latin typeface="Arial" pitchFamily="18"/>
              </a:rPr>
              <a:t>антифа</a:t>
            </a:r>
            <a:r>
              <a:rPr lang="ru-RU" sz="3200" dirty="0">
                <a:latin typeface="Arial" pitchFamily="18"/>
              </a:rPr>
              <a:t> пытаются всеми способами предотвратить развитие фашистских идеологий и искореняют ненависть на расистских </a:t>
            </a:r>
            <a:r>
              <a:rPr lang="ru-RU" sz="3200" dirty="0" smtClean="0">
                <a:latin typeface="Arial" pitchFamily="18"/>
              </a:rPr>
              <a:t>почвах. Нет оправдания поступкам ультраправым</a:t>
            </a:r>
            <a:r>
              <a:rPr lang="en-US" sz="3200" dirty="0" smtClean="0">
                <a:latin typeface="Arial" pitchFamily="18"/>
              </a:rPr>
              <a:t>,</a:t>
            </a:r>
            <a:r>
              <a:rPr lang="ru-RU" sz="3200" dirty="0" smtClean="0">
                <a:latin typeface="Arial" pitchFamily="18"/>
              </a:rPr>
              <a:t> как и права на их существование!!!</a:t>
            </a:r>
            <a:endParaRPr lang="ru-RU" sz="3200" dirty="0">
              <a:latin typeface="Arial" pitchFamily="18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472" y="3789040"/>
            <a:ext cx="1816608" cy="2438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 noGrp="1"/>
          </p:cNvSpPr>
          <p:nvPr>
            <p:ph type="title" idx="4294967295"/>
          </p:nvPr>
        </p:nvSpPr>
        <p:spPr>
          <a:xfrm>
            <a:off x="288000" y="2292840"/>
            <a:ext cx="11520000" cy="2387160"/>
          </a:xfrm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ctr">
              <a:buNone/>
            </a:pPr>
            <a:r>
              <a:rPr lang="en-US" sz="4000" b="1">
                <a:latin typeface="Times New Roman" pitchFamily="18"/>
              </a:rPr>
              <a:t>Спасибо за внимание!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116632"/>
            <a:ext cx="4572000" cy="313944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9" y="764704"/>
            <a:ext cx="3456384" cy="59070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9="http://schemas.microsoft.com/office/powerpoint/2015/09/main" xmlns:p15="http://schemas.microsoft.com/office/powerpoint/2012/main" xmlns:a14="http://schemas.microsoft.com/office/drawing/2010/main"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9.11.14"/>
  <p:tag name="AS_TITLE" val="Aspose.Slides for .NET 4.0 Client Profile"/>
  <p:tag name="AS_VERSION" val="19.11"/>
</p:tagLst>
</file>

<file path=ppt/theme/theme1.xml><?xml version="1.0" encoding="utf-8"?>
<a:theme xmlns:a="http://schemas.openxmlformats.org/drawingml/2006/main" name="Обычный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Обычный 1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367</Words>
  <Application>Microsoft Office PowerPoint</Application>
  <PresentationFormat>Произвольный</PresentationFormat>
  <Paragraphs>15</Paragraphs>
  <Slides>8</Slides>
  <Notes>8</Notes>
  <HiddenSlides>0</HiddenSlides>
  <MMClips>0</MMClips>
  <ScaleCrop>false</ScaleCrop>
  <HeadingPairs>
    <vt:vector size="4" baseType="variant">
      <vt:variant>
        <vt:lpstr>Тема</vt:lpstr>
      </vt:variant>
      <vt:variant>
        <vt:i4>2</vt:i4>
      </vt:variant>
      <vt:variant>
        <vt:lpstr>Заголовки слайдов</vt:lpstr>
      </vt:variant>
      <vt:variant>
        <vt:i4>8</vt:i4>
      </vt:variant>
    </vt:vector>
  </HeadingPairs>
  <TitlesOfParts>
    <vt:vector size="10" baseType="lpstr">
      <vt:lpstr>Обычный</vt:lpstr>
      <vt:lpstr>Обычный 1</vt:lpstr>
      <vt:lpstr>“Антифа – борцы с неонацизмом и расизмом”</vt:lpstr>
      <vt:lpstr>Что такое антифа?</vt:lpstr>
      <vt:lpstr>Презентация PowerPoint</vt:lpstr>
      <vt:lpstr>История возникновения движения</vt:lpstr>
      <vt:lpstr>Деятельность антифа</vt:lpstr>
      <vt:lpstr>Антифа в России.</vt:lpstr>
      <vt:lpstr>Моё отношение к Антифашистам</vt:lpstr>
      <vt:lpstr>Спасибо за внимание!</vt:lpstr>
    </vt:vector>
  </TitlesOfParts>
  <Manager>lusana.ru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lusana.ru</dc:title>
  <dc:subject>lusana.ru</dc:subject>
  <dc:creator>lusana.ru</dc:creator>
  <dc:description>lusana.ru</dc:description>
  <cp:lastModifiedBy>Lenovo</cp:lastModifiedBy>
  <cp:revision>4</cp:revision>
  <dcterms:modified xsi:type="dcterms:W3CDTF">2024-05-01T18:41:47Z</dcterms:modified>
</cp:coreProperties>
</file>

<file path=docProps/thumbnail.jpeg>
</file>